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8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6" autoAdjust="0"/>
    <p:restoredTop sz="94660"/>
  </p:normalViewPr>
  <p:slideViewPr>
    <p:cSldViewPr snapToGrid="0">
      <p:cViewPr varScale="1">
        <p:scale>
          <a:sx n="66" d="100"/>
          <a:sy n="66" d="100"/>
        </p:scale>
        <p:origin x="1136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BCF08-05D4-44D7-9C4A-B7F67501BF1F}" type="datetimeFigureOut">
              <a:rPr lang="ko-KR" altLang="en-US" smtClean="0"/>
              <a:t>2025-03-25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00E4E-BC5C-4417-A8B8-AB20B3A4F3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2501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BCF08-05D4-44D7-9C4A-B7F67501BF1F}" type="datetimeFigureOut">
              <a:rPr lang="ko-KR" altLang="en-US" smtClean="0"/>
              <a:t>2025-03-25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00E4E-BC5C-4417-A8B8-AB20B3A4F3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80001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BCF08-05D4-44D7-9C4A-B7F67501BF1F}" type="datetimeFigureOut">
              <a:rPr lang="ko-KR" altLang="en-US" smtClean="0"/>
              <a:t>2025-03-25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00E4E-BC5C-4417-A8B8-AB20B3A4F3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6254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BCF08-05D4-44D7-9C4A-B7F67501BF1F}" type="datetimeFigureOut">
              <a:rPr lang="ko-KR" altLang="en-US" smtClean="0"/>
              <a:t>2025-03-25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00E4E-BC5C-4417-A8B8-AB20B3A4F3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45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BCF08-05D4-44D7-9C4A-B7F67501BF1F}" type="datetimeFigureOut">
              <a:rPr lang="ko-KR" altLang="en-US" smtClean="0"/>
              <a:t>2025-03-25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00E4E-BC5C-4417-A8B8-AB20B3A4F3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16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BCF08-05D4-44D7-9C4A-B7F67501BF1F}" type="datetimeFigureOut">
              <a:rPr lang="ko-KR" altLang="en-US" smtClean="0"/>
              <a:t>2025-03-25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00E4E-BC5C-4417-A8B8-AB20B3A4F3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0052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BCF08-05D4-44D7-9C4A-B7F67501BF1F}" type="datetimeFigureOut">
              <a:rPr lang="ko-KR" altLang="en-US" smtClean="0"/>
              <a:t>2025-03-25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00E4E-BC5C-4417-A8B8-AB20B3A4F3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9154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BCF08-05D4-44D7-9C4A-B7F67501BF1F}" type="datetimeFigureOut">
              <a:rPr lang="ko-KR" altLang="en-US" smtClean="0"/>
              <a:t>2025-03-25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00E4E-BC5C-4417-A8B8-AB20B3A4F3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39339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BCF08-05D4-44D7-9C4A-B7F67501BF1F}" type="datetimeFigureOut">
              <a:rPr lang="ko-KR" altLang="en-US" smtClean="0"/>
              <a:t>2025-03-25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00E4E-BC5C-4417-A8B8-AB20B3A4F3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6014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BCF08-05D4-44D7-9C4A-B7F67501BF1F}" type="datetimeFigureOut">
              <a:rPr lang="ko-KR" altLang="en-US" smtClean="0"/>
              <a:t>2025-03-25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00E4E-BC5C-4417-A8B8-AB20B3A4F3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1651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BCF08-05D4-44D7-9C4A-B7F67501BF1F}" type="datetimeFigureOut">
              <a:rPr lang="ko-KR" altLang="en-US" smtClean="0"/>
              <a:t>2025-03-25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00E4E-BC5C-4417-A8B8-AB20B3A4F3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00254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BCF08-05D4-44D7-9C4A-B7F67501BF1F}" type="datetimeFigureOut">
              <a:rPr lang="ko-KR" altLang="en-US" smtClean="0"/>
              <a:t>2025-03-25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00E4E-BC5C-4417-A8B8-AB20B3A4F3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3002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C1CDAE8F-0E21-425D-8022-5BB5A8BF72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338" y="203349"/>
            <a:ext cx="9356747" cy="645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9237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A4 용지(210x297mm)</PresentationFormat>
  <Paragraphs>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맑은 고딕</vt:lpstr>
      <vt:lpstr>Arial</vt:lpstr>
      <vt:lpstr>Calibri</vt:lpstr>
      <vt:lpstr>Calibri Light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anhyu</dc:creator>
  <cp:lastModifiedBy>anhyu</cp:lastModifiedBy>
  <cp:revision>2</cp:revision>
  <dcterms:created xsi:type="dcterms:W3CDTF">2025-03-24T12:05:09Z</dcterms:created>
  <dcterms:modified xsi:type="dcterms:W3CDTF">2025-03-25T03:31:13Z</dcterms:modified>
</cp:coreProperties>
</file>