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</p:sldIdLst>
  <p:sldSz cx="16256000" cy="12192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40" d="100"/>
          <a:sy n="40" d="100"/>
        </p:scale>
        <p:origin x="1176" y="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1995312"/>
            <a:ext cx="13817600" cy="4244622"/>
          </a:xfrm>
        </p:spPr>
        <p:txBody>
          <a:bodyPr anchor="b"/>
          <a:lstStyle>
            <a:lvl1pPr algn="ctr">
              <a:defRPr sz="106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32000" y="6403623"/>
            <a:ext cx="12192000" cy="2943577"/>
          </a:xfrm>
        </p:spPr>
        <p:txBody>
          <a:bodyPr/>
          <a:lstStyle>
            <a:lvl1pPr marL="0" indent="0" algn="ctr">
              <a:buNone/>
              <a:defRPr sz="4267"/>
            </a:lvl1pPr>
            <a:lvl2pPr marL="812810" indent="0" algn="ctr">
              <a:buNone/>
              <a:defRPr sz="3556"/>
            </a:lvl2pPr>
            <a:lvl3pPr marL="1625620" indent="0" algn="ctr">
              <a:buNone/>
              <a:defRPr sz="3200"/>
            </a:lvl3pPr>
            <a:lvl4pPr marL="2438430" indent="0" algn="ctr">
              <a:buNone/>
              <a:defRPr sz="2844"/>
            </a:lvl4pPr>
            <a:lvl5pPr marL="3251241" indent="0" algn="ctr">
              <a:buNone/>
              <a:defRPr sz="2844"/>
            </a:lvl5pPr>
            <a:lvl6pPr marL="4064051" indent="0" algn="ctr">
              <a:buNone/>
              <a:defRPr sz="2844"/>
            </a:lvl6pPr>
            <a:lvl7pPr marL="4876861" indent="0" algn="ctr">
              <a:buNone/>
              <a:defRPr sz="2844"/>
            </a:lvl7pPr>
            <a:lvl8pPr marL="5689671" indent="0" algn="ctr">
              <a:buNone/>
              <a:defRPr sz="2844"/>
            </a:lvl8pPr>
            <a:lvl9pPr marL="6502481" indent="0" algn="ctr">
              <a:buNone/>
              <a:defRPr sz="2844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6F5B5-6051-469B-A9DE-E33EEB441C1F}" type="datetimeFigureOut">
              <a:rPr lang="ko-KR" altLang="en-US" smtClean="0"/>
              <a:t>2025-05-31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E593D-ED67-43D0-BDF8-D3E405CD77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63632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6F5B5-6051-469B-A9DE-E33EEB441C1F}" type="datetimeFigureOut">
              <a:rPr lang="ko-KR" altLang="en-US" smtClean="0"/>
              <a:t>2025-05-31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E593D-ED67-43D0-BDF8-D3E405CD77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814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9134" y="3039537"/>
            <a:ext cx="14020800" cy="5071532"/>
          </a:xfrm>
        </p:spPr>
        <p:txBody>
          <a:bodyPr anchor="b"/>
          <a:lstStyle>
            <a:lvl1pPr>
              <a:defRPr sz="106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9134" y="8159048"/>
            <a:ext cx="14020800" cy="2666999"/>
          </a:xfrm>
        </p:spPr>
        <p:txBody>
          <a:bodyPr/>
          <a:lstStyle>
            <a:lvl1pPr marL="0" indent="0">
              <a:buNone/>
              <a:defRPr sz="4267">
                <a:solidFill>
                  <a:schemeClr val="tx1"/>
                </a:solidFill>
              </a:defRPr>
            </a:lvl1pPr>
            <a:lvl2pPr marL="812810" indent="0">
              <a:buNone/>
              <a:defRPr sz="3556">
                <a:solidFill>
                  <a:schemeClr val="tx1">
                    <a:tint val="75000"/>
                  </a:schemeClr>
                </a:solidFill>
              </a:defRPr>
            </a:lvl2pPr>
            <a:lvl3pPr marL="162562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3pPr>
            <a:lvl4pPr marL="2438430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4pPr>
            <a:lvl5pPr marL="325124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5pPr>
            <a:lvl6pPr marL="406405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6pPr>
            <a:lvl7pPr marL="487686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7pPr>
            <a:lvl8pPr marL="568967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8pPr>
            <a:lvl9pPr marL="650248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6F5B5-6051-469B-A9DE-E33EEB441C1F}" type="datetimeFigureOut">
              <a:rPr lang="ko-KR" altLang="en-US" smtClean="0"/>
              <a:t>2025-05-31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E593D-ED67-43D0-BDF8-D3E405CD77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45898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600" y="3245556"/>
            <a:ext cx="6908800" cy="7735712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0" y="3245556"/>
            <a:ext cx="6908800" cy="7735712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6F5B5-6051-469B-A9DE-E33EEB441C1F}" type="datetimeFigureOut">
              <a:rPr lang="ko-KR" altLang="en-US" smtClean="0"/>
              <a:t>2025-05-31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E593D-ED67-43D0-BDF8-D3E405CD77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556731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7" y="649114"/>
            <a:ext cx="14020800" cy="2356556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9719" y="2988734"/>
            <a:ext cx="6877049" cy="1464732"/>
          </a:xfrm>
        </p:spPr>
        <p:txBody>
          <a:bodyPr anchor="b"/>
          <a:lstStyle>
            <a:lvl1pPr marL="0" indent="0">
              <a:buNone/>
              <a:defRPr sz="4267" b="1"/>
            </a:lvl1pPr>
            <a:lvl2pPr marL="812810" indent="0">
              <a:buNone/>
              <a:defRPr sz="3556" b="1"/>
            </a:lvl2pPr>
            <a:lvl3pPr marL="1625620" indent="0">
              <a:buNone/>
              <a:defRPr sz="3200" b="1"/>
            </a:lvl3pPr>
            <a:lvl4pPr marL="2438430" indent="0">
              <a:buNone/>
              <a:defRPr sz="2844" b="1"/>
            </a:lvl4pPr>
            <a:lvl5pPr marL="3251241" indent="0">
              <a:buNone/>
              <a:defRPr sz="2844" b="1"/>
            </a:lvl5pPr>
            <a:lvl6pPr marL="4064051" indent="0">
              <a:buNone/>
              <a:defRPr sz="2844" b="1"/>
            </a:lvl6pPr>
            <a:lvl7pPr marL="4876861" indent="0">
              <a:buNone/>
              <a:defRPr sz="2844" b="1"/>
            </a:lvl7pPr>
            <a:lvl8pPr marL="5689671" indent="0">
              <a:buNone/>
              <a:defRPr sz="2844" b="1"/>
            </a:lvl8pPr>
            <a:lvl9pPr marL="6502481" indent="0">
              <a:buNone/>
              <a:defRPr sz="2844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9719" y="4453467"/>
            <a:ext cx="6877049" cy="6550379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229601" y="2988734"/>
            <a:ext cx="6910917" cy="1464732"/>
          </a:xfrm>
        </p:spPr>
        <p:txBody>
          <a:bodyPr anchor="b"/>
          <a:lstStyle>
            <a:lvl1pPr marL="0" indent="0">
              <a:buNone/>
              <a:defRPr sz="4267" b="1"/>
            </a:lvl1pPr>
            <a:lvl2pPr marL="812810" indent="0">
              <a:buNone/>
              <a:defRPr sz="3556" b="1"/>
            </a:lvl2pPr>
            <a:lvl3pPr marL="1625620" indent="0">
              <a:buNone/>
              <a:defRPr sz="3200" b="1"/>
            </a:lvl3pPr>
            <a:lvl4pPr marL="2438430" indent="0">
              <a:buNone/>
              <a:defRPr sz="2844" b="1"/>
            </a:lvl4pPr>
            <a:lvl5pPr marL="3251241" indent="0">
              <a:buNone/>
              <a:defRPr sz="2844" b="1"/>
            </a:lvl5pPr>
            <a:lvl6pPr marL="4064051" indent="0">
              <a:buNone/>
              <a:defRPr sz="2844" b="1"/>
            </a:lvl6pPr>
            <a:lvl7pPr marL="4876861" indent="0">
              <a:buNone/>
              <a:defRPr sz="2844" b="1"/>
            </a:lvl7pPr>
            <a:lvl8pPr marL="5689671" indent="0">
              <a:buNone/>
              <a:defRPr sz="2844" b="1"/>
            </a:lvl8pPr>
            <a:lvl9pPr marL="6502481" indent="0">
              <a:buNone/>
              <a:defRPr sz="2844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229601" y="4453467"/>
            <a:ext cx="6910917" cy="6550379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6F5B5-6051-469B-A9DE-E33EEB441C1F}" type="datetimeFigureOut">
              <a:rPr lang="ko-KR" altLang="en-US" smtClean="0"/>
              <a:t>2025-05-31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E593D-ED67-43D0-BDF8-D3E405CD77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69462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6F5B5-6051-469B-A9DE-E33EEB441C1F}" type="datetimeFigureOut">
              <a:rPr lang="ko-KR" altLang="en-US" smtClean="0"/>
              <a:t>2025-05-31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E593D-ED67-43D0-BDF8-D3E405CD77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42972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6F5B5-6051-469B-A9DE-E33EEB441C1F}" type="datetimeFigureOut">
              <a:rPr lang="ko-KR" altLang="en-US" smtClean="0"/>
              <a:t>2025-05-31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E593D-ED67-43D0-BDF8-D3E405CD77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44321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7" y="812800"/>
            <a:ext cx="5242983" cy="2844800"/>
          </a:xfrm>
        </p:spPr>
        <p:txBody>
          <a:bodyPr anchor="b"/>
          <a:lstStyle>
            <a:lvl1pPr>
              <a:defRPr sz="5689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10917" y="1755425"/>
            <a:ext cx="8229600" cy="8664222"/>
          </a:xfrm>
        </p:spPr>
        <p:txBody>
          <a:bodyPr/>
          <a:lstStyle>
            <a:lvl1pPr>
              <a:defRPr sz="5689"/>
            </a:lvl1pPr>
            <a:lvl2pPr>
              <a:defRPr sz="4978"/>
            </a:lvl2pPr>
            <a:lvl3pPr>
              <a:defRPr sz="4267"/>
            </a:lvl3pPr>
            <a:lvl4pPr>
              <a:defRPr sz="3556"/>
            </a:lvl4pPr>
            <a:lvl5pPr>
              <a:defRPr sz="3556"/>
            </a:lvl5pPr>
            <a:lvl6pPr>
              <a:defRPr sz="3556"/>
            </a:lvl6pPr>
            <a:lvl7pPr>
              <a:defRPr sz="3556"/>
            </a:lvl7pPr>
            <a:lvl8pPr>
              <a:defRPr sz="3556"/>
            </a:lvl8pPr>
            <a:lvl9pPr>
              <a:defRPr sz="3556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9717" y="3657600"/>
            <a:ext cx="5242983" cy="6776156"/>
          </a:xfrm>
        </p:spPr>
        <p:txBody>
          <a:bodyPr/>
          <a:lstStyle>
            <a:lvl1pPr marL="0" indent="0">
              <a:buNone/>
              <a:defRPr sz="2844"/>
            </a:lvl1pPr>
            <a:lvl2pPr marL="812810" indent="0">
              <a:buNone/>
              <a:defRPr sz="2489"/>
            </a:lvl2pPr>
            <a:lvl3pPr marL="1625620" indent="0">
              <a:buNone/>
              <a:defRPr sz="2133"/>
            </a:lvl3pPr>
            <a:lvl4pPr marL="2438430" indent="0">
              <a:buNone/>
              <a:defRPr sz="1778"/>
            </a:lvl4pPr>
            <a:lvl5pPr marL="3251241" indent="0">
              <a:buNone/>
              <a:defRPr sz="1778"/>
            </a:lvl5pPr>
            <a:lvl6pPr marL="4064051" indent="0">
              <a:buNone/>
              <a:defRPr sz="1778"/>
            </a:lvl6pPr>
            <a:lvl7pPr marL="4876861" indent="0">
              <a:buNone/>
              <a:defRPr sz="1778"/>
            </a:lvl7pPr>
            <a:lvl8pPr marL="5689671" indent="0">
              <a:buNone/>
              <a:defRPr sz="1778"/>
            </a:lvl8pPr>
            <a:lvl9pPr marL="6502481" indent="0">
              <a:buNone/>
              <a:defRPr sz="1778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6F5B5-6051-469B-A9DE-E33EEB441C1F}" type="datetimeFigureOut">
              <a:rPr lang="ko-KR" altLang="en-US" smtClean="0"/>
              <a:t>2025-05-31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E593D-ED67-43D0-BDF8-D3E405CD77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29435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7" y="812800"/>
            <a:ext cx="5242983" cy="2844800"/>
          </a:xfrm>
        </p:spPr>
        <p:txBody>
          <a:bodyPr anchor="b"/>
          <a:lstStyle>
            <a:lvl1pPr>
              <a:defRPr sz="5689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10917" y="1755425"/>
            <a:ext cx="8229600" cy="8664222"/>
          </a:xfrm>
        </p:spPr>
        <p:txBody>
          <a:bodyPr anchor="t"/>
          <a:lstStyle>
            <a:lvl1pPr marL="0" indent="0">
              <a:buNone/>
              <a:defRPr sz="5689"/>
            </a:lvl1pPr>
            <a:lvl2pPr marL="812810" indent="0">
              <a:buNone/>
              <a:defRPr sz="4978"/>
            </a:lvl2pPr>
            <a:lvl3pPr marL="1625620" indent="0">
              <a:buNone/>
              <a:defRPr sz="4267"/>
            </a:lvl3pPr>
            <a:lvl4pPr marL="2438430" indent="0">
              <a:buNone/>
              <a:defRPr sz="3556"/>
            </a:lvl4pPr>
            <a:lvl5pPr marL="3251241" indent="0">
              <a:buNone/>
              <a:defRPr sz="3556"/>
            </a:lvl5pPr>
            <a:lvl6pPr marL="4064051" indent="0">
              <a:buNone/>
              <a:defRPr sz="3556"/>
            </a:lvl6pPr>
            <a:lvl7pPr marL="4876861" indent="0">
              <a:buNone/>
              <a:defRPr sz="3556"/>
            </a:lvl7pPr>
            <a:lvl8pPr marL="5689671" indent="0">
              <a:buNone/>
              <a:defRPr sz="3556"/>
            </a:lvl8pPr>
            <a:lvl9pPr marL="6502481" indent="0">
              <a:buNone/>
              <a:defRPr sz="3556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9717" y="3657600"/>
            <a:ext cx="5242983" cy="6776156"/>
          </a:xfrm>
        </p:spPr>
        <p:txBody>
          <a:bodyPr/>
          <a:lstStyle>
            <a:lvl1pPr marL="0" indent="0">
              <a:buNone/>
              <a:defRPr sz="2844"/>
            </a:lvl1pPr>
            <a:lvl2pPr marL="812810" indent="0">
              <a:buNone/>
              <a:defRPr sz="2489"/>
            </a:lvl2pPr>
            <a:lvl3pPr marL="1625620" indent="0">
              <a:buNone/>
              <a:defRPr sz="2133"/>
            </a:lvl3pPr>
            <a:lvl4pPr marL="2438430" indent="0">
              <a:buNone/>
              <a:defRPr sz="1778"/>
            </a:lvl4pPr>
            <a:lvl5pPr marL="3251241" indent="0">
              <a:buNone/>
              <a:defRPr sz="1778"/>
            </a:lvl5pPr>
            <a:lvl6pPr marL="4064051" indent="0">
              <a:buNone/>
              <a:defRPr sz="1778"/>
            </a:lvl6pPr>
            <a:lvl7pPr marL="4876861" indent="0">
              <a:buNone/>
              <a:defRPr sz="1778"/>
            </a:lvl7pPr>
            <a:lvl8pPr marL="5689671" indent="0">
              <a:buNone/>
              <a:defRPr sz="1778"/>
            </a:lvl8pPr>
            <a:lvl9pPr marL="6502481" indent="0">
              <a:buNone/>
              <a:defRPr sz="1778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6F5B5-6051-469B-A9DE-E33EEB441C1F}" type="datetimeFigureOut">
              <a:rPr lang="ko-KR" altLang="en-US" smtClean="0"/>
              <a:t>2025-05-31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E593D-ED67-43D0-BDF8-D3E405CD77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5364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6F5B5-6051-469B-A9DE-E33EEB441C1F}" type="datetimeFigureOut">
              <a:rPr lang="ko-KR" altLang="en-US" smtClean="0"/>
              <a:t>2025-05-31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E593D-ED67-43D0-BDF8-D3E405CD77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67584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633201" y="649111"/>
            <a:ext cx="3505200" cy="10332156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601" y="649111"/>
            <a:ext cx="10312400" cy="10332156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6F5B5-6051-469B-A9DE-E33EEB441C1F}" type="datetimeFigureOut">
              <a:rPr lang="ko-KR" altLang="en-US" smtClean="0"/>
              <a:t>2025-05-31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E593D-ED67-43D0-BDF8-D3E405CD77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90594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7600" y="649114"/>
            <a:ext cx="14020800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600" y="3245556"/>
            <a:ext cx="14020800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17600" y="11300181"/>
            <a:ext cx="365760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1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66F5B5-6051-469B-A9DE-E33EEB441C1F}" type="datetimeFigureOut">
              <a:rPr lang="ko-KR" altLang="en-US" smtClean="0"/>
              <a:t>2025-05-31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84800" y="11300181"/>
            <a:ext cx="548640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1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480800" y="11300181"/>
            <a:ext cx="365760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1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AE593D-ED67-43D0-BDF8-D3E405CD77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40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1625620" rtl="0" eaLnBrk="1" latinLnBrk="1" hangingPunct="1">
        <a:lnSpc>
          <a:spcPct val="90000"/>
        </a:lnSpc>
        <a:spcBef>
          <a:spcPct val="0"/>
        </a:spcBef>
        <a:buNone/>
        <a:defRPr sz="782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6405" indent="-406405" algn="l" defTabSz="1625620" rtl="0" eaLnBrk="1" latinLnBrk="1" hangingPunct="1">
        <a:lnSpc>
          <a:spcPct val="90000"/>
        </a:lnSpc>
        <a:spcBef>
          <a:spcPts val="1778"/>
        </a:spcBef>
        <a:buFont typeface="Arial" panose="020B0604020202020204" pitchFamily="34" charset="0"/>
        <a:buChar char="•"/>
        <a:defRPr sz="4978" kern="1200">
          <a:solidFill>
            <a:schemeClr val="tx1"/>
          </a:solidFill>
          <a:latin typeface="+mn-lt"/>
          <a:ea typeface="+mn-ea"/>
          <a:cs typeface="+mn-cs"/>
        </a:defRPr>
      </a:lvl1pPr>
      <a:lvl2pPr marL="1219215" indent="-406405" algn="l" defTabSz="1625620" rtl="0" eaLnBrk="1" latinLnBrk="1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2pPr>
      <a:lvl3pPr marL="2032025" indent="-406405" algn="l" defTabSz="1625620" rtl="0" eaLnBrk="1" latinLnBrk="1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556" kern="1200">
          <a:solidFill>
            <a:schemeClr val="tx1"/>
          </a:solidFill>
          <a:latin typeface="+mn-lt"/>
          <a:ea typeface="+mn-ea"/>
          <a:cs typeface="+mn-cs"/>
        </a:defRPr>
      </a:lvl3pPr>
      <a:lvl4pPr marL="2844836" indent="-406405" algn="l" defTabSz="1625620" rtl="0" eaLnBrk="1" latinLnBrk="1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3657646" indent="-406405" algn="l" defTabSz="1625620" rtl="0" eaLnBrk="1" latinLnBrk="1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4470456" indent="-406405" algn="l" defTabSz="1625620" rtl="0" eaLnBrk="1" latinLnBrk="1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6pPr>
      <a:lvl7pPr marL="5283266" indent="-406405" algn="l" defTabSz="1625620" rtl="0" eaLnBrk="1" latinLnBrk="1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7pPr>
      <a:lvl8pPr marL="6096076" indent="-406405" algn="l" defTabSz="1625620" rtl="0" eaLnBrk="1" latinLnBrk="1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8pPr>
      <a:lvl9pPr marL="6908886" indent="-406405" algn="l" defTabSz="1625620" rtl="0" eaLnBrk="1" latinLnBrk="1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625620" rtl="0" eaLnBrk="1" latinLnBrk="1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812810" algn="l" defTabSz="1625620" rtl="0" eaLnBrk="1" latinLnBrk="1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625620" algn="l" defTabSz="1625620" rtl="0" eaLnBrk="1" latinLnBrk="1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438430" algn="l" defTabSz="1625620" rtl="0" eaLnBrk="1" latinLnBrk="1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3251241" algn="l" defTabSz="1625620" rtl="0" eaLnBrk="1" latinLnBrk="1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4064051" algn="l" defTabSz="1625620" rtl="0" eaLnBrk="1" latinLnBrk="1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6pPr>
      <a:lvl7pPr marL="4876861" algn="l" defTabSz="1625620" rtl="0" eaLnBrk="1" latinLnBrk="1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7pPr>
      <a:lvl8pPr marL="5689671" algn="l" defTabSz="1625620" rtl="0" eaLnBrk="1" latinLnBrk="1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8pPr>
      <a:lvl9pPr marL="6502481" algn="l" defTabSz="1625620" rtl="0" eaLnBrk="1" latinLnBrk="1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C67D4836-2BA5-4226-B3E2-F996657AA9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46696" y="511074"/>
            <a:ext cx="6416841" cy="6762123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D0070B72-E4B5-4BCA-A823-8FDC6C7B88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43645" y="7523699"/>
            <a:ext cx="4594842" cy="1034430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451B9EF4-1D05-48E9-812E-12D93B313F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1069" y="314236"/>
            <a:ext cx="7451365" cy="11220037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314C03A6-A3DA-4722-ADE3-B883363CFC4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78778" y="9128364"/>
            <a:ext cx="6614695" cy="1955535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BE0E3E6A-D569-427D-BF14-9B5C3C5CE9B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266820" y="7609875"/>
            <a:ext cx="2021306" cy="1908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3051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</TotalTime>
  <Words>0</Words>
  <Application>Microsoft Office PowerPoint</Application>
  <PresentationFormat>사용자 지정</PresentationFormat>
  <Paragraphs>0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맑은 고딕</vt:lpstr>
      <vt:lpstr>Arial</vt:lpstr>
      <vt:lpstr>Calibri</vt:lpstr>
      <vt:lpstr>Calibri Light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anhyu</dc:creator>
  <cp:lastModifiedBy>anhyu</cp:lastModifiedBy>
  <cp:revision>3</cp:revision>
  <dcterms:created xsi:type="dcterms:W3CDTF">2025-05-31T10:33:21Z</dcterms:created>
  <dcterms:modified xsi:type="dcterms:W3CDTF">2025-05-31T10:48:12Z</dcterms:modified>
</cp:coreProperties>
</file>