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66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70A8250-7864-45AE-B07D-E147961AED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9E2FA9E-202C-48BF-B0F5-EE3A309480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A3328F1-C9EE-44C9-BC82-BC489097A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5E6E6-5432-4FFF-AA0E-E4B71908CDCB}" type="datetimeFigureOut">
              <a:rPr lang="ko-KR" altLang="en-US" smtClean="0"/>
              <a:t>2025-05-31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DFCD74D-6992-4354-8811-2C36BEB08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5FBA441-C5CD-4CA3-BE01-E8ABBD64B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798F6-A890-49A9-A4C6-9A75B16617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9873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3577100-422B-40A8-AC14-7BF27B7966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2E077A5-7DC4-4657-A96F-2A1600E8FF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BEB2CA5-301C-4F65-8617-B8F2505CD6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5E6E6-5432-4FFF-AA0E-E4B71908CDCB}" type="datetimeFigureOut">
              <a:rPr lang="ko-KR" altLang="en-US" smtClean="0"/>
              <a:t>2025-05-31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14DDEF9-F34E-442F-815C-D58FC21A7D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8EC1EA0-98B3-4776-BDED-8AC2E43DC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798F6-A890-49A9-A4C6-9A75B16617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4088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8D7962E-DA84-4A11-BC41-02F9A8D75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B7D148E-863B-4053-B99D-8DD2A3BF70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A8C4D1C-BDF9-4059-B28A-4A9FBD3260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5E6E6-5432-4FFF-AA0E-E4B71908CDCB}" type="datetimeFigureOut">
              <a:rPr lang="ko-KR" altLang="en-US" smtClean="0"/>
              <a:t>2025-05-31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A5B78D5-6F8C-4489-ADEC-2C5947AB69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29B5BD1-8E1E-4476-8ED4-8AA8BB8062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798F6-A890-49A9-A4C6-9A75B16617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3999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3BCC34D-A411-42AD-B550-B3FDE82C7E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5D65887-BB74-4627-8268-DA13D716A0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2A75922-8B20-4AF9-BCF7-201324A278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792D0FE-A461-4140-B24F-FBFBAA238D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5E6E6-5432-4FFF-AA0E-E4B71908CDCB}" type="datetimeFigureOut">
              <a:rPr lang="ko-KR" altLang="en-US" smtClean="0"/>
              <a:t>2025-05-31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C187073-3490-49B3-900E-3929172558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49D326E-D25B-4989-915D-57A2A7CB46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798F6-A890-49A9-A4C6-9A75B16617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81575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1D6FBB9-BFA4-4A2C-BF4A-613F0CED5D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81F0315-8470-4F5E-B646-660B2F6FB6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5FE8137-E4DD-4184-9C55-834BF60559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B48F9CCD-5BE8-48A5-A7AD-BFC0F89298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9C57F6FA-11C8-48ED-8B9B-7E7490C722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70170388-C3CC-4A35-9023-A23586092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5E6E6-5432-4FFF-AA0E-E4B71908CDCB}" type="datetimeFigureOut">
              <a:rPr lang="ko-KR" altLang="en-US" smtClean="0"/>
              <a:t>2025-05-31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D9EB1E7B-E4B4-4C08-80A9-27E3593CAE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DF83D481-7426-4C4A-8BD2-292BDBB11F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798F6-A890-49A9-A4C6-9A75B16617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90570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32A2D30-B31F-4E74-8738-57B27C9ECF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FF7BEDB4-7BC2-46E6-887C-4886CB7C2E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5E6E6-5432-4FFF-AA0E-E4B71908CDCB}" type="datetimeFigureOut">
              <a:rPr lang="ko-KR" altLang="en-US" smtClean="0"/>
              <a:t>2025-05-31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4A8D51F3-162A-41A8-8F00-6020D68E8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EB0D94F5-4416-459A-B7D1-9829622DC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798F6-A890-49A9-A4C6-9A75B16617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1348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55E654B9-BC8C-4056-9BD4-15C0056BF5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5E6E6-5432-4FFF-AA0E-E4B71908CDCB}" type="datetimeFigureOut">
              <a:rPr lang="ko-KR" altLang="en-US" smtClean="0"/>
              <a:t>2025-05-31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EBB2F003-194F-47CF-935E-58D1A5808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9E4386D-3876-4C93-BD95-CD70C8B113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798F6-A890-49A9-A4C6-9A75B16617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19820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71B848A-304B-4DEA-B961-0A79016D98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0466BD5-C64E-4E89-9191-75D460CDFD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5F795B6-D33E-495A-B389-0D3C09E211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DFC62D0-B45F-4874-915A-D02C524839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5E6E6-5432-4FFF-AA0E-E4B71908CDCB}" type="datetimeFigureOut">
              <a:rPr lang="ko-KR" altLang="en-US" smtClean="0"/>
              <a:t>2025-05-31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FA6CD2B-E5D3-42E4-BC3F-B4AD419EFF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0D10AAF-4063-4316-A4E0-8ECE6FD28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798F6-A890-49A9-A4C6-9A75B16617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21618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DDDDF3E-CA7D-42DF-8F67-F6B4702C45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D87D5660-771F-48F9-9DF7-D88CD30EEB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118B414-5796-46F2-BC64-3B45FFED5E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3FA38C6-4319-4A18-AE05-A07783C1E7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5E6E6-5432-4FFF-AA0E-E4B71908CDCB}" type="datetimeFigureOut">
              <a:rPr lang="ko-KR" altLang="en-US" smtClean="0"/>
              <a:t>2025-05-31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1034471-515F-4177-A689-FDFAB74F1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C24CC54-A9A9-4EB6-909D-FBD9E7FCF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798F6-A890-49A9-A4C6-9A75B16617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2322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D8A1606-BC4F-436E-95F7-F3EA6699EB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BC06EFE-F01C-413B-A291-3B395E90D9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C35A302-4F73-4765-BE5A-B5809197A8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5E6E6-5432-4FFF-AA0E-E4B71908CDCB}" type="datetimeFigureOut">
              <a:rPr lang="ko-KR" altLang="en-US" smtClean="0"/>
              <a:t>2025-05-31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4749FF5-89B8-4C23-AEE4-0197B6617A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0D907B8-2905-4A3B-90F6-6592BCA325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798F6-A890-49A9-A4C6-9A75B16617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0925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29A59D40-FD4D-4B29-8C43-E68FCFB51F0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AD4D8FE-9CCB-48CA-B282-8ADD285436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E772154-8293-443F-B286-87B1EBEE6C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5E6E6-5432-4FFF-AA0E-E4B71908CDCB}" type="datetimeFigureOut">
              <a:rPr lang="ko-KR" altLang="en-US" smtClean="0"/>
              <a:t>2025-05-31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659FFB6-E8E1-47E7-9563-1F94C3246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851825B-88A5-455E-AA92-16E1A1844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798F6-A890-49A9-A4C6-9A75B16617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3898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E142D2ED-D628-4DD2-A001-68C0F0FC78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04A58FA-E03C-4C17-B48D-B79E541B98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D688957-69BF-4B42-B0E6-775E27DBFD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05E6E6-5432-4FFF-AA0E-E4B71908CDCB}" type="datetimeFigureOut">
              <a:rPr lang="ko-KR" altLang="en-US" smtClean="0"/>
              <a:t>2025-05-31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B1D8F3D-DD08-4B2B-A949-C70301A95D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6CAD986-DAE5-457E-97CB-B89BE89F63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1798F6-A890-49A9-A4C6-9A75B16617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1747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73E8DF46-6EB1-450C-ADBD-9C10D1278E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101" y="362342"/>
            <a:ext cx="5382376" cy="4439270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76E30968-48DA-41EA-86CB-C095443126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3894" y="4995510"/>
            <a:ext cx="2059219" cy="1503637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AC124BBB-98BD-4AE6-81B4-FA1BF76E6C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037" y="5149517"/>
            <a:ext cx="2275442" cy="131866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DC1765E-6819-4911-A47E-988682E270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15312" y="219390"/>
            <a:ext cx="4334480" cy="1933845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9E133514-75BE-4476-A96B-A498CD15716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19537" y="2123845"/>
            <a:ext cx="6025415" cy="2796278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83360D2F-E358-4756-8CA5-378239CBBA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08072" y="5130466"/>
            <a:ext cx="5515745" cy="1428949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3B13D4C8-5C5E-469D-865C-222DE76A4C9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069152" y="192505"/>
            <a:ext cx="929295" cy="872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572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69734991-74EC-4A8A-A493-A571FEEECC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938" y="3083836"/>
            <a:ext cx="4619969" cy="2238935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DB7DF608-2994-42F2-AC0E-4AA3F59543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8531" y="5120169"/>
            <a:ext cx="4902471" cy="1509232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D992A999-9123-4DB1-AC60-0DC7A6B542A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" t="61611" r="84"/>
          <a:stretch/>
        </p:blipFill>
        <p:spPr>
          <a:xfrm>
            <a:off x="5007584" y="3889340"/>
            <a:ext cx="4525403" cy="1175794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231872C0-F106-4625-8A34-2FB025271C7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1667" r="4054" b="12381"/>
          <a:stretch/>
        </p:blipFill>
        <p:spPr>
          <a:xfrm>
            <a:off x="9331930" y="308325"/>
            <a:ext cx="2641412" cy="4661240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84DEDFEF-F2D6-452C-AD9B-C63FAC31BDF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197" t="2836" r="5162" b="40625"/>
          <a:stretch/>
        </p:blipFill>
        <p:spPr>
          <a:xfrm>
            <a:off x="5098774" y="2136913"/>
            <a:ext cx="4166405" cy="1719469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4226906C-3C9B-43FB-8E7F-FE4B767A6D9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3809" r="1063" b="29812"/>
          <a:stretch/>
        </p:blipFill>
        <p:spPr>
          <a:xfrm>
            <a:off x="227485" y="211755"/>
            <a:ext cx="4681399" cy="2743201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8CBBEB03-65C7-4321-9A90-C2D1B64589B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" t="72556" r="-2429"/>
          <a:stretch/>
        </p:blipFill>
        <p:spPr>
          <a:xfrm>
            <a:off x="264381" y="5515277"/>
            <a:ext cx="4846633" cy="1134175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46A56121-734B-438C-AD70-FA7FD99162A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-1" t="2321" r="-3354" b="56492"/>
          <a:stretch/>
        </p:blipFill>
        <p:spPr>
          <a:xfrm>
            <a:off x="6033982" y="208720"/>
            <a:ext cx="1933888" cy="1699593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BD454BBF-F6A6-475A-AA97-D6FC470CD50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68296" y="5763649"/>
            <a:ext cx="929295" cy="872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0105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36F17A47-EC3C-4293-A7A9-CEB553CD4F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6161" y="444780"/>
            <a:ext cx="5881039" cy="2934524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D52B2F57-3B7A-402C-8040-36E212C729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6402" y="1875986"/>
            <a:ext cx="2082113" cy="3696100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2101D856-35AF-469E-BC66-0C8C128EFB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5140" y="3603835"/>
            <a:ext cx="5743005" cy="2215159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13755CF5-E0AA-47A1-B8D4-081E011F881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" r="1613" b="40449"/>
          <a:stretch/>
        </p:blipFill>
        <p:spPr>
          <a:xfrm>
            <a:off x="728704" y="269694"/>
            <a:ext cx="5286772" cy="1452916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9E743D74-06E5-451B-B8B0-FEB55526F6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2465" t="42403" r="6569" b="2836"/>
          <a:stretch/>
        </p:blipFill>
        <p:spPr>
          <a:xfrm>
            <a:off x="767197" y="1872428"/>
            <a:ext cx="2519895" cy="3758666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41911839-4996-479E-8A92-18EE6E1323F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67762" r="630" b="836"/>
          <a:stretch/>
        </p:blipFill>
        <p:spPr>
          <a:xfrm>
            <a:off x="660035" y="5900286"/>
            <a:ext cx="5288376" cy="758791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8DB33DCA-974C-4610-8CE3-D30ADB45F55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809270" y="5823284"/>
            <a:ext cx="929295" cy="872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9346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887712D4-4B6C-4DE8-B5EF-4102140174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037" y="406201"/>
            <a:ext cx="4020111" cy="857370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125CE388-8478-43F6-B371-E8F2BEAD18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6346" y="1393977"/>
            <a:ext cx="3327358" cy="5157372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6855C741-B366-4A57-8760-8A30212A5E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8911" y="587306"/>
            <a:ext cx="5887996" cy="537115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D90C57E1-19D9-41EE-9028-FDDDB15EC8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7855" y="5530348"/>
            <a:ext cx="1174281" cy="1102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9521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0</Words>
  <Application>Microsoft Office PowerPoint</Application>
  <PresentationFormat>와이드스크린</PresentationFormat>
  <Paragraphs>0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7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anhyu</dc:creator>
  <cp:lastModifiedBy>anhyu</cp:lastModifiedBy>
  <cp:revision>6</cp:revision>
  <dcterms:created xsi:type="dcterms:W3CDTF">2025-05-31T10:56:35Z</dcterms:created>
  <dcterms:modified xsi:type="dcterms:W3CDTF">2025-05-31T11:33:53Z</dcterms:modified>
</cp:coreProperties>
</file>