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2B0122-E599-4F9B-A5C2-691C8212C5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58E65B-217D-4C09-AED7-0A16FB94FE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D37A4F-E8E9-49E1-84F6-132FE54B1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E4764B3-9F0A-4730-9D30-D5B604DE5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38E2FE6-5F53-49FF-97EF-F4164E784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2764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7E5F22-6948-458A-98BE-2CA653D60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951BC1C-F036-404B-9496-9A475948C1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1E2BC8C-20C9-4200-9EDD-9D64A88E6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311F86B-1049-4552-846C-D501C8129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5D5AD96-3D32-4C21-A9ED-16934F178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8668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A5E8B2-E9D7-40E1-BF6F-F92B80D68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0A4E5B0-7DFE-4532-AA92-546640A069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8C1A66-02A6-44F1-911F-10887D5E8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B485887-E689-444F-8771-AB6AC182A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5E327C-EE8F-4843-810F-813BC921F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5574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723804-D295-45C2-B346-E094FBE63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6A0867-F5E4-45AE-93AB-87969BE996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B57AF55-4191-4480-BF38-377A2E3AF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3E4B8C6-D32C-4840-9A39-A8A6305B3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F882627-DFBB-44EC-8325-A251E6066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5F8B800-6A47-487F-BC03-E844BA0D3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130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63A723-51EC-41EC-A049-FC5BA9FA3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A2B7C0B-E6AD-4625-9A79-F1F71F2ACF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4DEEC36-4347-49A2-AD4D-DE36FF8B1F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B80AA6E-D320-465D-BB34-95AD75015A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2FC6A95-1B49-43DA-A3E9-43FA06CDCF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9A567A3-3CE3-4535-9956-75C5F8EB6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3CF12C8-0582-4254-9889-F3D52986B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E9D241D-8E69-4848-9BA8-5172D4425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773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C1B9FF-FC9B-4045-BC56-C18C46F6A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7B89AB7-9F0D-44F9-B2D9-4AA52A67F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2932436-884B-4678-ABCF-F0DA3E4BD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F1BE842-16F0-4266-BDAF-901FF3B8F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2175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D7D59FB-3B40-4C0F-94C0-9D4892D47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606A727-6F9C-4252-819D-84322B59E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0C44FAE-F21D-471B-8353-913B928AA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0960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E10170-38C1-41C1-AE5D-A21D4D5C6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33AB49-A7A6-4F03-9B06-EE6C9A6162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2A6AF8B-7563-41D0-A77A-6CD3BF07F6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E16B1CE-192D-4C0D-B55F-12C8E1DC9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9B649CB-7F18-418C-96FD-1B2EEA6C9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E9A3964-E460-4A5F-9987-7FE5F2DF9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029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935D6E-FDEB-4E9F-9CC7-A61C22198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70D09DE-0E04-4E77-96D7-F82CB29D91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0AD351D-C7EE-4961-9929-C558C101C7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DA2D42A-D2BE-47FF-9401-2A122B721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AF6086C-730D-495B-9CCF-019DDAEC4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0C9D828-7D94-48C7-98E3-D45805958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3000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6AB0E1-47BA-4C3A-B1AC-8C56DF527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60F102E-6772-440F-80C8-404D6E10E6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0F490E4-381C-45A2-BA14-2DAF9BBB5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7ABCC3E-68C9-42B0-8DFA-968ACD2C9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0D8E4F4-B6B2-4A1B-95C1-312991371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6458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034313A-25E8-4271-8568-0988E766C9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77516F9-4008-41D4-AA0A-B48266C7D1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7F2452-D4F1-45D6-B6C4-FE1169F4F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4C96944-84DB-4A78-B32B-E3A581D81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F1F2DA-7B18-42A8-A695-819C79E6B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830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7EED2BE-B960-471F-AD7A-3678F2CD3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C45DB09-2FC9-43CC-B03D-4A4779C8DC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5925E68-34C2-442E-8421-1029433BBD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3DCFC1-FF9D-48BA-BA70-EDC8DF9BC568}" type="datetimeFigureOut">
              <a:rPr lang="ko-KR" altLang="en-US" smtClean="0"/>
              <a:t>2025-11-28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5691E4-0121-4387-A56A-E2F7A84050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A533A4-C5AB-4FA5-968C-9B9F4DD0DA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65287-E4E3-4BA1-8C43-DC8134086E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3959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DC509826-704C-4AAB-802A-770B494CA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78" y="235127"/>
            <a:ext cx="11935326" cy="634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97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anhyu</dc:creator>
  <cp:lastModifiedBy>anhyu</cp:lastModifiedBy>
  <cp:revision>1</cp:revision>
  <dcterms:created xsi:type="dcterms:W3CDTF">2025-11-28T01:18:14Z</dcterms:created>
  <dcterms:modified xsi:type="dcterms:W3CDTF">2025-11-28T01:18:41Z</dcterms:modified>
</cp:coreProperties>
</file>