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4AAAA1-B3DC-440C-9525-11E099068F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8C4425F-F31F-4F8B-8075-745DE9143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8ABF963-CDB5-449C-83A6-E4A617ADB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019D2-21C4-4FF1-8CB8-102783911736}" type="datetimeFigureOut">
              <a:rPr lang="ko-KR" altLang="en-US" smtClean="0"/>
              <a:t>2025-11-27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942CE04-36F8-44B0-B939-28B7B4F86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FB3F109-E4EA-45A7-8935-FF5E0353D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CEC0-575F-4818-9373-D6D85DB4E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40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46B470-5CBE-431A-97DA-3B8025982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045F7A0-8DBA-46B7-9B16-32E4FBFC3A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A97DDB7-768E-4CE9-BAA8-6D3EAAD87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019D2-21C4-4FF1-8CB8-102783911736}" type="datetimeFigureOut">
              <a:rPr lang="ko-KR" altLang="en-US" smtClean="0"/>
              <a:t>2025-11-27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12D3B1-DB65-43BF-AB35-474C79E2D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8A3A0E1-7ED9-4980-B958-65EEB9C45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CEC0-575F-4818-9373-D6D85DB4E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1758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BB410F-A023-4F01-B682-2B09EDDEC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D54BDD9-668A-468C-8ABF-516337F264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1CECC3-1A36-4889-9132-B75E56CCD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019D2-21C4-4FF1-8CB8-102783911736}" type="datetimeFigureOut">
              <a:rPr lang="ko-KR" altLang="en-US" smtClean="0"/>
              <a:t>2025-11-27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A9B8B1-89A5-486C-9F7D-EE3F34A53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B48185C-7ED4-445D-AE6B-85203E638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CEC0-575F-4818-9373-D6D85DB4E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9341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260C8D8-8CC2-4190-BB10-6BAD25B4B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0B6CA41-D80E-4EE6-8C52-C23B298A29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2749683-7BD8-40EB-A695-32080D4586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4204227-A653-4E58-9EA8-D6F7087D4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019D2-21C4-4FF1-8CB8-102783911736}" type="datetimeFigureOut">
              <a:rPr lang="ko-KR" altLang="en-US" smtClean="0"/>
              <a:t>2025-11-27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B21B719-9FF3-40F5-8CED-1DA11C206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8F6FEF6-4078-4105-A84B-6FA0ED945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CEC0-575F-4818-9373-D6D85DB4E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2006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15BF7F7-C61E-4C7F-9B18-48ABC5045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6E7AE76-6EF9-4AE5-83EC-5A2F384F6B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FC6AE57-17EC-41E0-8E34-5E0D76D1FE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88639F5-944C-4C74-B249-F4223313CF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910AD50-3AE3-42A1-B711-98CED63F78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83DEA8A-EC2C-49B1-BA7E-CE1B70598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019D2-21C4-4FF1-8CB8-102783911736}" type="datetimeFigureOut">
              <a:rPr lang="ko-KR" altLang="en-US" smtClean="0"/>
              <a:t>2025-11-27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8378D63-6979-4454-ACFE-EE31EE867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46CA7E2-8007-43FE-802C-CF50A4149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CEC0-575F-4818-9373-D6D85DB4E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0678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6870DA-0834-4145-B533-3FD613A0E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7ED1292-ED07-47B8-BF12-C533D5CFD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019D2-21C4-4FF1-8CB8-102783911736}" type="datetimeFigureOut">
              <a:rPr lang="ko-KR" altLang="en-US" smtClean="0"/>
              <a:t>2025-11-27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2E433B0-C46B-453D-B917-1C2D4B525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8723984-69E7-4A91-B603-7FA80091C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CEC0-575F-4818-9373-D6D85DB4E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522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48742A4-B5DC-4C27-9209-3DBEC75E6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019D2-21C4-4FF1-8CB8-102783911736}" type="datetimeFigureOut">
              <a:rPr lang="ko-KR" altLang="en-US" smtClean="0"/>
              <a:t>2025-11-27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EB7F593-09BA-4B38-AA72-ACF8EEF85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AA1E38E-4592-4397-B6AB-D55C67773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CEC0-575F-4818-9373-D6D85DB4E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2762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AEF181-1A0C-4ADF-BA02-57A9C6423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E1F104-CEEE-473C-83EB-86588B62B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A68792D-DBFB-4D51-8B2D-419F99660D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28A4F62-F435-4F2A-8912-94902F849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019D2-21C4-4FF1-8CB8-102783911736}" type="datetimeFigureOut">
              <a:rPr lang="ko-KR" altLang="en-US" smtClean="0"/>
              <a:t>2025-11-27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49AB2A4-1DD5-49AE-BC12-7A60231A1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AE7843B-C3C5-4730-9843-E5FAF8CD6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CEC0-575F-4818-9373-D6D85DB4E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3416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F167DFC-0785-44BA-B269-EA49FB310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C63D1F0-B46A-412A-A00D-F3420DE767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3402E0E-EA61-469A-989D-6EE2EE51A6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D8D577C-1C48-48C9-B3FA-6E3051FAF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019D2-21C4-4FF1-8CB8-102783911736}" type="datetimeFigureOut">
              <a:rPr lang="ko-KR" altLang="en-US" smtClean="0"/>
              <a:t>2025-11-27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8608215-B2D8-4656-AA7F-4590513C4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B9E131B-7B2D-4D29-B6CA-0F349D7C9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CEC0-575F-4818-9373-D6D85DB4E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19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C5DD415-7859-4B6C-93AB-A5831F129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8507EFA-29B5-44AF-AC84-F919BC3F61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5957AC8-45D7-4BB6-8965-D0101A1E6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019D2-21C4-4FF1-8CB8-102783911736}" type="datetimeFigureOut">
              <a:rPr lang="ko-KR" altLang="en-US" smtClean="0"/>
              <a:t>2025-11-27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6778058-6A04-45A9-A281-1BC3113DB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91C11F9-ABAC-457A-9DDA-9E2A085E6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CEC0-575F-4818-9373-D6D85DB4E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3435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7FAC63B-05EB-4FCB-915A-D9E4ED6016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80F21D4-4330-4406-AB08-A98A703073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CA1F2FC-175E-4DBE-A08A-A28F2CE86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019D2-21C4-4FF1-8CB8-102783911736}" type="datetimeFigureOut">
              <a:rPr lang="ko-KR" altLang="en-US" smtClean="0"/>
              <a:t>2025-11-27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E3D510C-FDEC-4037-86AD-84BB739EE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2E6EB97-31AF-4599-8866-B185307CB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0CEC0-575F-4818-9373-D6D85DB4E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7934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F5CA10E-E306-4318-AE10-F3E633758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7E9F123-38B6-4550-93E3-E1E072C02F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13BDF8-5BBF-42C6-9797-5475B58A7B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019D2-21C4-4FF1-8CB8-102783911736}" type="datetimeFigureOut">
              <a:rPr lang="ko-KR" altLang="en-US" smtClean="0"/>
              <a:t>2025-11-27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D62B601-18D3-4710-8E12-2E0A2E2D0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6735D31-1830-4C88-9DE8-5900FD1CBC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70CEC0-575F-4818-9373-D6D85DB4E81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3330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7A773403-8D9D-4DDC-92A9-EE53CE5D67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685" y="0"/>
            <a:ext cx="11158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156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anhyu</dc:creator>
  <cp:lastModifiedBy>anhyu</cp:lastModifiedBy>
  <cp:revision>1</cp:revision>
  <dcterms:created xsi:type="dcterms:W3CDTF">2025-11-27T11:37:28Z</dcterms:created>
  <dcterms:modified xsi:type="dcterms:W3CDTF">2025-11-27T11:37:58Z</dcterms:modified>
</cp:coreProperties>
</file>